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co Huttenga" userId="1146aa49-fc3a-4622-9747-d558b4ef0d80" providerId="ADAL" clId="{04D6CB77-5736-4326-AB0E-48E4E6E1584C}"/>
    <pc:docChg chg="custSel addSld modSld">
      <pc:chgData name="Alco Huttenga" userId="1146aa49-fc3a-4622-9747-d558b4ef0d80" providerId="ADAL" clId="{04D6CB77-5736-4326-AB0E-48E4E6E1584C}" dt="2023-05-15T20:38:16.816" v="1203" actId="20577"/>
      <pc:docMkLst>
        <pc:docMk/>
      </pc:docMkLst>
      <pc:sldChg chg="addSp modSp new mod setBg addAnim">
        <pc:chgData name="Alco Huttenga" userId="1146aa49-fc3a-4622-9747-d558b4ef0d80" providerId="ADAL" clId="{04D6CB77-5736-4326-AB0E-48E4E6E1584C}" dt="2023-05-15T20:23:05.796" v="126" actId="27614"/>
        <pc:sldMkLst>
          <pc:docMk/>
          <pc:sldMk cId="747878244" sldId="256"/>
        </pc:sldMkLst>
        <pc:spChg chg="mod">
          <ac:chgData name="Alco Huttenga" userId="1146aa49-fc3a-4622-9747-d558b4ef0d80" providerId="ADAL" clId="{04D6CB77-5736-4326-AB0E-48E4E6E1584C}" dt="2023-05-15T20:23:02.037" v="123" actId="26606"/>
          <ac:spMkLst>
            <pc:docMk/>
            <pc:sldMk cId="747878244" sldId="256"/>
            <ac:spMk id="2" creationId="{003398B6-E36F-D2D0-6167-92B6A1B0288D}"/>
          </ac:spMkLst>
        </pc:spChg>
        <pc:spChg chg="mod">
          <ac:chgData name="Alco Huttenga" userId="1146aa49-fc3a-4622-9747-d558b4ef0d80" providerId="ADAL" clId="{04D6CB77-5736-4326-AB0E-48E4E6E1584C}" dt="2023-05-15T20:23:02.037" v="123" actId="26606"/>
          <ac:spMkLst>
            <pc:docMk/>
            <pc:sldMk cId="747878244" sldId="256"/>
            <ac:spMk id="3" creationId="{BDF10A98-65DB-63F1-E2CD-2B002CDA2FA2}"/>
          </ac:spMkLst>
        </pc:spChg>
        <pc:spChg chg="add">
          <ac:chgData name="Alco Huttenga" userId="1146aa49-fc3a-4622-9747-d558b4ef0d80" providerId="ADAL" clId="{04D6CB77-5736-4326-AB0E-48E4E6E1584C}" dt="2023-05-15T20:23:02.037" v="123" actId="26606"/>
          <ac:spMkLst>
            <pc:docMk/>
            <pc:sldMk cId="747878244" sldId="256"/>
            <ac:spMk id="10" creationId="{C7D023E4-8DE1-436E-9847-ED6A4B4B04FD}"/>
          </ac:spMkLst>
        </pc:spChg>
        <pc:spChg chg="add">
          <ac:chgData name="Alco Huttenga" userId="1146aa49-fc3a-4622-9747-d558b4ef0d80" providerId="ADAL" clId="{04D6CB77-5736-4326-AB0E-48E4E6E1584C}" dt="2023-05-15T20:23:02.037" v="123" actId="26606"/>
          <ac:spMkLst>
            <pc:docMk/>
            <pc:sldMk cId="747878244" sldId="256"/>
            <ac:spMk id="16" creationId="{145B2F28-3A18-4BC2-8E92-9AF66F147CBA}"/>
          </ac:spMkLst>
        </pc:spChg>
        <pc:grpChg chg="add">
          <ac:chgData name="Alco Huttenga" userId="1146aa49-fc3a-4622-9747-d558b4ef0d80" providerId="ADAL" clId="{04D6CB77-5736-4326-AB0E-48E4E6E1584C}" dt="2023-05-15T20:23:02.037" v="123" actId="26606"/>
          <ac:grpSpMkLst>
            <pc:docMk/>
            <pc:sldMk cId="747878244" sldId="256"/>
            <ac:grpSpMk id="12" creationId="{81CC5389-CB4A-43B7-9A0E-5447CE0BC294}"/>
          </ac:grpSpMkLst>
        </pc:grpChg>
        <pc:grpChg chg="add">
          <ac:chgData name="Alco Huttenga" userId="1146aa49-fc3a-4622-9747-d558b4ef0d80" providerId="ADAL" clId="{04D6CB77-5736-4326-AB0E-48E4E6E1584C}" dt="2023-05-15T20:23:02.037" v="123" actId="26606"/>
          <ac:grpSpMkLst>
            <pc:docMk/>
            <pc:sldMk cId="747878244" sldId="256"/>
            <ac:grpSpMk id="18" creationId="{FA65A26F-1F64-451C-BFA2-F92410951FA3}"/>
          </ac:grpSpMkLst>
        </pc:grpChg>
        <pc:picChg chg="add mod ord">
          <ac:chgData name="Alco Huttenga" userId="1146aa49-fc3a-4622-9747-d558b4ef0d80" providerId="ADAL" clId="{04D6CB77-5736-4326-AB0E-48E4E6E1584C}" dt="2023-05-15T20:23:05.796" v="126" actId="27614"/>
          <ac:picMkLst>
            <pc:docMk/>
            <pc:sldMk cId="747878244" sldId="256"/>
            <ac:picMk id="5" creationId="{B66AE70B-EC75-0544-635E-550322F0AB83}"/>
          </ac:picMkLst>
        </pc:picChg>
      </pc:sldChg>
      <pc:sldChg chg="modSp new mod">
        <pc:chgData name="Alco Huttenga" userId="1146aa49-fc3a-4622-9747-d558b4ef0d80" providerId="ADAL" clId="{04D6CB77-5736-4326-AB0E-48E4E6E1584C}" dt="2023-05-15T20:27:46.289" v="185" actId="5793"/>
        <pc:sldMkLst>
          <pc:docMk/>
          <pc:sldMk cId="2936660262" sldId="257"/>
        </pc:sldMkLst>
        <pc:spChg chg="mod">
          <ac:chgData name="Alco Huttenga" userId="1146aa49-fc3a-4622-9747-d558b4ef0d80" providerId="ADAL" clId="{04D6CB77-5736-4326-AB0E-48E4E6E1584C}" dt="2023-05-15T20:27:30.928" v="167" actId="20577"/>
          <ac:spMkLst>
            <pc:docMk/>
            <pc:sldMk cId="2936660262" sldId="257"/>
            <ac:spMk id="2" creationId="{5D4B81DF-3E79-80C2-A2E5-108D2E84A6B3}"/>
          </ac:spMkLst>
        </pc:spChg>
        <pc:spChg chg="mod">
          <ac:chgData name="Alco Huttenga" userId="1146aa49-fc3a-4622-9747-d558b4ef0d80" providerId="ADAL" clId="{04D6CB77-5736-4326-AB0E-48E4E6E1584C}" dt="2023-05-15T20:27:46.289" v="185" actId="5793"/>
          <ac:spMkLst>
            <pc:docMk/>
            <pc:sldMk cId="2936660262" sldId="257"/>
            <ac:spMk id="3" creationId="{4196A760-0608-02F9-21C8-89A2CB8EAB7B}"/>
          </ac:spMkLst>
        </pc:spChg>
      </pc:sldChg>
      <pc:sldChg chg="modSp new mod">
        <pc:chgData name="Alco Huttenga" userId="1146aa49-fc3a-4622-9747-d558b4ef0d80" providerId="ADAL" clId="{04D6CB77-5736-4326-AB0E-48E4E6E1584C}" dt="2023-05-15T20:35:27.445" v="1171" actId="20577"/>
        <pc:sldMkLst>
          <pc:docMk/>
          <pc:sldMk cId="3404407625" sldId="258"/>
        </pc:sldMkLst>
        <pc:spChg chg="mod">
          <ac:chgData name="Alco Huttenga" userId="1146aa49-fc3a-4622-9747-d558b4ef0d80" providerId="ADAL" clId="{04D6CB77-5736-4326-AB0E-48E4E6E1584C}" dt="2023-05-15T20:27:54.138" v="196" actId="20577"/>
          <ac:spMkLst>
            <pc:docMk/>
            <pc:sldMk cId="3404407625" sldId="258"/>
            <ac:spMk id="2" creationId="{86103CD8-73F5-5AF1-CAC0-C87A4746EE1A}"/>
          </ac:spMkLst>
        </pc:spChg>
        <pc:spChg chg="mod">
          <ac:chgData name="Alco Huttenga" userId="1146aa49-fc3a-4622-9747-d558b4ef0d80" providerId="ADAL" clId="{04D6CB77-5736-4326-AB0E-48E4E6E1584C}" dt="2023-05-15T20:35:27.445" v="1171" actId="20577"/>
          <ac:spMkLst>
            <pc:docMk/>
            <pc:sldMk cId="3404407625" sldId="258"/>
            <ac:spMk id="3" creationId="{0CEEE8C5-3086-6576-AE04-0DB701568F14}"/>
          </ac:spMkLst>
        </pc:spChg>
      </pc:sldChg>
      <pc:sldChg chg="modSp new mod">
        <pc:chgData name="Alco Huttenga" userId="1146aa49-fc3a-4622-9747-d558b4ef0d80" providerId="ADAL" clId="{04D6CB77-5736-4326-AB0E-48E4E6E1584C}" dt="2023-05-15T20:28:46.001" v="301" actId="20577"/>
        <pc:sldMkLst>
          <pc:docMk/>
          <pc:sldMk cId="3236088019" sldId="259"/>
        </pc:sldMkLst>
        <pc:spChg chg="mod">
          <ac:chgData name="Alco Huttenga" userId="1146aa49-fc3a-4622-9747-d558b4ef0d80" providerId="ADAL" clId="{04D6CB77-5736-4326-AB0E-48E4E6E1584C}" dt="2023-05-15T20:28:37.416" v="282" actId="20577"/>
          <ac:spMkLst>
            <pc:docMk/>
            <pc:sldMk cId="3236088019" sldId="259"/>
            <ac:spMk id="2" creationId="{F6DC3E26-4B02-2784-225E-3B4964B45C84}"/>
          </ac:spMkLst>
        </pc:spChg>
        <pc:spChg chg="mod">
          <ac:chgData name="Alco Huttenga" userId="1146aa49-fc3a-4622-9747-d558b4ef0d80" providerId="ADAL" clId="{04D6CB77-5736-4326-AB0E-48E4E6E1584C}" dt="2023-05-15T20:28:46.001" v="301" actId="20577"/>
          <ac:spMkLst>
            <pc:docMk/>
            <pc:sldMk cId="3236088019" sldId="259"/>
            <ac:spMk id="3" creationId="{BA1CE22C-674A-5FD0-4858-F01F13845FD6}"/>
          </ac:spMkLst>
        </pc:spChg>
      </pc:sldChg>
      <pc:sldChg chg="modSp new mod">
        <pc:chgData name="Alco Huttenga" userId="1146aa49-fc3a-4622-9747-d558b4ef0d80" providerId="ADAL" clId="{04D6CB77-5736-4326-AB0E-48E4E6E1584C}" dt="2023-05-15T20:38:16.816" v="1203" actId="20577"/>
        <pc:sldMkLst>
          <pc:docMk/>
          <pc:sldMk cId="4010852534" sldId="260"/>
        </pc:sldMkLst>
        <pc:spChg chg="mod">
          <ac:chgData name="Alco Huttenga" userId="1146aa49-fc3a-4622-9747-d558b4ef0d80" providerId="ADAL" clId="{04D6CB77-5736-4326-AB0E-48E4E6E1584C}" dt="2023-05-15T20:38:16.816" v="1203" actId="20577"/>
          <ac:spMkLst>
            <pc:docMk/>
            <pc:sldMk cId="4010852534" sldId="260"/>
            <ac:spMk id="2" creationId="{C916A3AE-3F32-471D-5A4A-341BD3377B5A}"/>
          </ac:spMkLst>
        </pc:spChg>
        <pc:spChg chg="mod">
          <ac:chgData name="Alco Huttenga" userId="1146aa49-fc3a-4622-9747-d558b4ef0d80" providerId="ADAL" clId="{04D6CB77-5736-4326-AB0E-48E4E6E1584C}" dt="2023-05-15T20:32:10.531" v="796" actId="20577"/>
          <ac:spMkLst>
            <pc:docMk/>
            <pc:sldMk cId="4010852534" sldId="260"/>
            <ac:spMk id="3" creationId="{8CF0FC5D-7126-89DE-B176-5D59D1C4934C}"/>
          </ac:spMkLst>
        </pc:spChg>
      </pc:sldChg>
      <pc:sldChg chg="modSp new mod">
        <pc:chgData name="Alco Huttenga" userId="1146aa49-fc3a-4622-9747-d558b4ef0d80" providerId="ADAL" clId="{04D6CB77-5736-4326-AB0E-48E4E6E1584C}" dt="2023-05-15T20:29:18.482" v="403" actId="20577"/>
        <pc:sldMkLst>
          <pc:docMk/>
          <pc:sldMk cId="35350621" sldId="261"/>
        </pc:sldMkLst>
        <pc:spChg chg="mod">
          <ac:chgData name="Alco Huttenga" userId="1146aa49-fc3a-4622-9747-d558b4ef0d80" providerId="ADAL" clId="{04D6CB77-5736-4326-AB0E-48E4E6E1584C}" dt="2023-05-15T20:29:18.482" v="403" actId="20577"/>
          <ac:spMkLst>
            <pc:docMk/>
            <pc:sldMk cId="35350621" sldId="261"/>
            <ac:spMk id="2" creationId="{3C522301-E860-844E-C875-EC9C0B98111B}"/>
          </ac:spMkLst>
        </pc:spChg>
      </pc:sldChg>
      <pc:sldChg chg="modSp new mod">
        <pc:chgData name="Alco Huttenga" userId="1146aa49-fc3a-4622-9747-d558b4ef0d80" providerId="ADAL" clId="{04D6CB77-5736-4326-AB0E-48E4E6E1584C}" dt="2023-05-15T20:31:30.866" v="672" actId="20577"/>
        <pc:sldMkLst>
          <pc:docMk/>
          <pc:sldMk cId="1067537704" sldId="262"/>
        </pc:sldMkLst>
        <pc:spChg chg="mod">
          <ac:chgData name="Alco Huttenga" userId="1146aa49-fc3a-4622-9747-d558b4ef0d80" providerId="ADAL" clId="{04D6CB77-5736-4326-AB0E-48E4E6E1584C}" dt="2023-05-15T20:30:43.977" v="494" actId="20577"/>
          <ac:spMkLst>
            <pc:docMk/>
            <pc:sldMk cId="1067537704" sldId="262"/>
            <ac:spMk id="2" creationId="{361BD370-5489-482D-B2D1-63749A363970}"/>
          </ac:spMkLst>
        </pc:spChg>
        <pc:spChg chg="mod">
          <ac:chgData name="Alco Huttenga" userId="1146aa49-fc3a-4622-9747-d558b4ef0d80" providerId="ADAL" clId="{04D6CB77-5736-4326-AB0E-48E4E6E1584C}" dt="2023-05-15T20:31:30.866" v="672" actId="20577"/>
          <ac:spMkLst>
            <pc:docMk/>
            <pc:sldMk cId="1067537704" sldId="262"/>
            <ac:spMk id="3" creationId="{4DA2267D-55F3-0533-415B-5DA3E99B8C37}"/>
          </ac:spMkLst>
        </pc:spChg>
      </pc:sldChg>
      <pc:sldChg chg="modSp new mod">
        <pc:chgData name="Alco Huttenga" userId="1146aa49-fc3a-4622-9747-d558b4ef0d80" providerId="ADAL" clId="{04D6CB77-5736-4326-AB0E-48E4E6E1584C}" dt="2023-05-15T20:33:59.905" v="1058" actId="20577"/>
        <pc:sldMkLst>
          <pc:docMk/>
          <pc:sldMk cId="2342975596" sldId="263"/>
        </pc:sldMkLst>
        <pc:spChg chg="mod">
          <ac:chgData name="Alco Huttenga" userId="1146aa49-fc3a-4622-9747-d558b4ef0d80" providerId="ADAL" clId="{04D6CB77-5736-4326-AB0E-48E4E6E1584C}" dt="2023-05-15T20:32:53.132" v="846" actId="20577"/>
          <ac:spMkLst>
            <pc:docMk/>
            <pc:sldMk cId="2342975596" sldId="263"/>
            <ac:spMk id="2" creationId="{4CE4E6CB-B780-A33A-FE88-1859AFDB58FF}"/>
          </ac:spMkLst>
        </pc:spChg>
        <pc:spChg chg="mod">
          <ac:chgData name="Alco Huttenga" userId="1146aa49-fc3a-4622-9747-d558b4ef0d80" providerId="ADAL" clId="{04D6CB77-5736-4326-AB0E-48E4E6E1584C}" dt="2023-05-15T20:33:59.905" v="1058" actId="20577"/>
          <ac:spMkLst>
            <pc:docMk/>
            <pc:sldMk cId="2342975596" sldId="263"/>
            <ac:spMk id="3" creationId="{94FAB8EB-0170-C089-E3CF-880CF2685599}"/>
          </ac:spMkLst>
        </pc:spChg>
      </pc:sldChg>
      <pc:sldChg chg="modSp new mod">
        <pc:chgData name="Alco Huttenga" userId="1146aa49-fc3a-4622-9747-d558b4ef0d80" providerId="ADAL" clId="{04D6CB77-5736-4326-AB0E-48E4E6E1584C}" dt="2023-05-15T20:35:52.814" v="1202" actId="20577"/>
        <pc:sldMkLst>
          <pc:docMk/>
          <pc:sldMk cId="1141818557" sldId="264"/>
        </pc:sldMkLst>
        <pc:spChg chg="mod">
          <ac:chgData name="Alco Huttenga" userId="1146aa49-fc3a-4622-9747-d558b4ef0d80" providerId="ADAL" clId="{04D6CB77-5736-4326-AB0E-48E4E6E1584C}" dt="2023-05-15T20:35:52.814" v="1202" actId="20577"/>
          <ac:spMkLst>
            <pc:docMk/>
            <pc:sldMk cId="1141818557" sldId="264"/>
            <ac:spMk id="2" creationId="{866710B9-69CF-F084-B5B2-0925D6C7A9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E7B3C-C393-3ADF-9B77-4171E3889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E5C2A6-2653-75BB-F532-440D37A7FE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3D896F-89B9-3210-7E81-BB89D5E3E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EA1054-8A97-F0D7-CE3E-D0D0C7D9E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02D268-90BB-5126-3123-EFC390E8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45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CA619-8197-F33A-4A17-6367C1BD6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E0F2869-0E38-EE9F-2AAB-305AA022B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7B9636-B28F-5B4C-830C-D1762EE54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349573-C0F5-0E53-AFA4-04ABB7F5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97CF68-6DE5-7068-59DD-ABF53EB5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12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DF87B67-8F1B-B156-FE1C-AE83B8886B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CD29142-D3CE-39E5-A742-D02F97319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CF02AA-CB46-0E6C-4D68-7FFBCE65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5B9932-192E-5316-F714-304E44BD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E40242-DDFF-E007-AE68-942A2A51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60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5196D-8CFB-4F4C-986C-BCEBE758A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850FBA-A780-11AF-BFC5-488937F5B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CCDF89-3EE2-3155-0D7F-A4C4737DD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49B91A-5C9E-13EF-A1E3-69B5325E2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38D806-364A-299C-8AC4-CB1CF1FE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73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51680-9D99-2173-A465-4A7DDDF5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CE7AF3-60B5-14A1-7536-64B01D052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A73036-4128-865B-ABF3-27B98E2E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2ACAF8-6D62-FD90-C16B-AA3E40674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3A2230-8331-D30A-FD9E-FFE53110E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388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F7237-83C6-5DEE-DA29-52079866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EB81E3-D813-69DE-CA7E-5C2875108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EA2783-1892-DDE9-4FAF-C879AFA60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783141-95D5-9FC2-06CE-D0829FB7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C16CE0-6214-5E6D-62C5-D05096DA0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68008B-8AB4-3CDE-A47D-AA91F9E5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76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954C17-AC28-E8B0-DC06-35E0AAB53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BEAE3F4-8D8D-B32C-9B11-A4E215EE8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C1BD134-5457-1FAB-3C47-9A79412AC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0FE776D-A8C8-0DBE-D414-92E888FC5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CB40896-E6FB-F7F8-F3F8-9BE4E55617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668E746-37C6-32B2-779D-D23C00EE7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B5C8BDE-D5CC-3999-6C28-4043B9FC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B123A27-F4D9-BCB1-C8E7-699C17089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977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EF18CC-B748-87FA-76AE-0C6CD629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43437BD-DFC3-1387-22D4-FA83C5900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4F901F0-51CB-4755-86E7-26DE05E14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74ED6C1-96E0-B7CA-758D-600E6085C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557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12F710E-5FFF-4D11-53D0-77E12951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CB9108B-2DA0-EB76-3F5C-E0C64E98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571904-EFCD-083D-75F2-B343A010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087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F9B055-3DFE-5CEB-A89A-A287E596E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3F94E8-42E8-F2A3-A99A-57DE36770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6C81E98-382C-27A5-19B7-39AC250F2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2D9062-9793-FD55-E6D2-B0C230EB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DBB558-0840-E000-A760-777892518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875D7C-8152-6F2D-3A0E-E2E5CFAFD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88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06759-2B4A-350F-F3C6-12A5612B1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97B9298-C91B-03DD-51CC-BF640368C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FA6987-C83B-242D-C38E-F4A89FE5D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F0BC6FB-84A8-0482-7341-605280C3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E391DD-AFA1-BD12-93B6-E69E17EE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93DD4B9-E526-BC37-3E55-B7A7DBCE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17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52C7579-95CE-2B32-9AD9-365CA9ADF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7E937B-3C00-CD85-9C6D-CBEADA73B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02E546-63D4-51DF-AEF7-197D614E0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D9BA1-9DDF-423D-875E-51185D7E4BCE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3E1021-E043-A2C2-C495-DDCC4B6B4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85D1F2-F676-4F81-4F33-E715FAE02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D26F-9033-44D0-BB22-4A817205A4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92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1CC5389-CB4A-43B7-9A0E-5447CE0BC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017160F5-4BB5-41FB-B2D8-0AE0A6D76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AB10530-0B6F-40EF-9B05-F388D1BCB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Color">
            <a:extLst>
              <a:ext uri="{FF2B5EF4-FFF2-40B4-BE49-F238E27FC236}">
                <a16:creationId xmlns:a16="http://schemas.microsoft.com/office/drawing/2014/main" id="{145B2F28-3A18-4BC2-8E92-9AF66F147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04" y="598259"/>
            <a:ext cx="10889442" cy="5680742"/>
          </a:xfrm>
          <a:prstGeom prst="rect">
            <a:avLst/>
          </a:prstGeom>
          <a:solidFill>
            <a:srgbClr val="E63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Afbeelding 4" descr="Afbeelding met buitenshuis, hemel, auto, Landvoertuig&#10;&#10;Automatisch gegenereerde beschrijving">
            <a:extLst>
              <a:ext uri="{FF2B5EF4-FFF2-40B4-BE49-F238E27FC236}">
                <a16:creationId xmlns:a16="http://schemas.microsoft.com/office/drawing/2014/main" id="{B66AE70B-EC75-0544-635E-550322F0AB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89" r="4711" b="-2"/>
          <a:stretch/>
        </p:blipFill>
        <p:spPr>
          <a:xfrm>
            <a:off x="4747307" y="653615"/>
            <a:ext cx="6702822" cy="5540004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A65A26F-1F64-451C-BFA2-F92410951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35C965A-C516-42B1-844F-9472408C9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4C44BFB-148D-4919-BEE5-0138A35BCC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D704AD9-4DAA-4F0F-8B02-8B765658A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F9F0EF2-FB12-49A3-B73C-E38141A55F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9A9DBF1-1403-4BE8-B87E-0393E9CDE4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979BDB7-FA20-4F60-97B1-CF3696395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B7D32B5-D9D6-467E-8349-4A1A840FA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03398B6-E36F-D2D0-6167-92B6A1B02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644" y="719268"/>
            <a:ext cx="3573794" cy="2905120"/>
          </a:xfrm>
        </p:spPr>
        <p:txBody>
          <a:bodyPr anchor="b">
            <a:normAutofit/>
          </a:bodyPr>
          <a:lstStyle/>
          <a:p>
            <a:pPr algn="l"/>
            <a:r>
              <a:rPr lang="nl-NL" sz="4800">
                <a:solidFill>
                  <a:schemeClr val="tx2"/>
                </a:solidFill>
              </a:rPr>
              <a:t>Voorkant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DF10A98-65DB-63F1-E2CD-2B002CDA2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643" y="3764655"/>
            <a:ext cx="3573793" cy="2374078"/>
          </a:xfrm>
        </p:spPr>
        <p:txBody>
          <a:bodyPr anchor="t">
            <a:normAutofit/>
          </a:bodyPr>
          <a:lstStyle/>
          <a:p>
            <a:pPr algn="l"/>
            <a:r>
              <a:rPr lang="nl-NL">
                <a:solidFill>
                  <a:schemeClr val="tx2"/>
                </a:solidFill>
              </a:rPr>
              <a:t>Geef je presentatie een naam bijvoorbeeld het merk of soort autobedrijf dat je bezocht hebt</a:t>
            </a:r>
          </a:p>
        </p:txBody>
      </p:sp>
    </p:spTree>
    <p:extLst>
      <p:ext uri="{BB962C8B-B14F-4D97-AF65-F5344CB8AC3E}">
        <p14:creationId xmlns:p14="http://schemas.microsoft.com/office/powerpoint/2010/main" val="74787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4B81DF-3E79-80C2-A2E5-108D2E84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 je vertellen in je presentatie?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96A760-0608-02F9-21C8-89A2CB8EA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</a:t>
            </a:r>
          </a:p>
          <a:p>
            <a:r>
              <a:rPr lang="nl-NL" dirty="0"/>
              <a:t>2.</a:t>
            </a:r>
          </a:p>
          <a:p>
            <a:r>
              <a:rPr lang="nl-NL" dirty="0"/>
              <a:t>3.</a:t>
            </a:r>
          </a:p>
          <a:p>
            <a:r>
              <a:rPr lang="nl-NL" dirty="0" err="1"/>
              <a:t>Etc</a:t>
            </a:r>
            <a:r>
              <a:rPr lang="nl-NL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3666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103CD8-73F5-5AF1-CAC0-C87A4746E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bedrijf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EEE8C5-3086-6576-AE04-0DB70156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Vertel hier wat over het bedrijf</a:t>
            </a:r>
          </a:p>
          <a:p>
            <a:r>
              <a:rPr lang="nl-NL" dirty="0"/>
              <a:t>Je kan hier ook al benoemen of het een leerbedrijf is met een leermeester.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440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C3E26-4B02-2784-225E-3B4964B45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auto’s repareert het bedrijf?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1CE22C-674A-5FD0-4858-F01F13845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Dealer/universeel?</a:t>
            </a:r>
          </a:p>
        </p:txBody>
      </p:sp>
    </p:spTree>
    <p:extLst>
      <p:ext uri="{BB962C8B-B14F-4D97-AF65-F5344CB8AC3E}">
        <p14:creationId xmlns:p14="http://schemas.microsoft.com/office/powerpoint/2010/main" val="3236088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522301-E860-844E-C875-EC9C0B981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afdelingen zijn er op het bedrijf?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338A1C-1E87-6CC2-5293-F7747642C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50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6A3AE-3F32-471D-5A4A-341BD3377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functies zijn er binnen het bedrijf?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F0FC5D-7126-89DE-B176-5D59D1C49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Benoem hier welke functies er zijn op de verschillende afdelingen.</a:t>
            </a:r>
          </a:p>
        </p:txBody>
      </p:sp>
    </p:spTree>
    <p:extLst>
      <p:ext uri="{BB962C8B-B14F-4D97-AF65-F5344CB8AC3E}">
        <p14:creationId xmlns:p14="http://schemas.microsoft.com/office/powerpoint/2010/main" val="401085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1BD370-5489-482D-B2D1-63749A36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zit het bedrijf in elkaar?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A2267D-55F3-0533-415B-5DA3E99B8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kan hier een organogram maken waarin de organisatiestructuur van het bedrijf duidelijk zichtbaar wordt.</a:t>
            </a:r>
          </a:p>
          <a:p>
            <a:r>
              <a:rPr lang="nl-NL" dirty="0"/>
              <a:t>Welke afdelingen hebben met elkaar te maken?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7537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E4E6CB-B780-A33A-FE88-1859AFDB5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afdeling vind jij leuk?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FAB8EB-0170-C089-E3CF-880CF268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kan hier omschrijven welke functie je het meest aanspreekt en of je jezelf hier in de toekomst ziet werken/stagelopen.</a:t>
            </a:r>
          </a:p>
          <a:p>
            <a:r>
              <a:rPr lang="nl-NL" dirty="0"/>
              <a:t>Leg uit waarom je dit vind.</a:t>
            </a:r>
          </a:p>
          <a:p>
            <a:r>
              <a:rPr lang="nl-NL" dirty="0"/>
              <a:t>Ben je ook lastige taken tegengekomen en zo ja welke?</a:t>
            </a:r>
          </a:p>
        </p:txBody>
      </p:sp>
    </p:spTree>
    <p:extLst>
      <p:ext uri="{BB962C8B-B14F-4D97-AF65-F5344CB8AC3E}">
        <p14:creationId xmlns:p14="http://schemas.microsoft.com/office/powerpoint/2010/main" val="2342975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710B9-69CF-F084-B5B2-0925D6C7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Gelegenheid </a:t>
            </a:r>
            <a:r>
              <a:rPr lang="nl-NL"/>
              <a:t>voor vragen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812849-91E2-8265-FA06-D63627FF0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18185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36377b7-70c4-4493-a338-095918d327e9}" enabled="0" method="" siteId="{e36377b7-70c4-4493-a338-095918d327e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173</Words>
  <Application>Microsoft Office PowerPoint</Application>
  <PresentationFormat>Breedbeeld</PresentationFormat>
  <Paragraphs>23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Voorkant</vt:lpstr>
      <vt:lpstr>Wat ga je vertellen in je presentatie?</vt:lpstr>
      <vt:lpstr>Het bedrijf</vt:lpstr>
      <vt:lpstr>Welke auto’s repareert het bedrijf?</vt:lpstr>
      <vt:lpstr>Welke afdelingen zijn er op het bedrijf?</vt:lpstr>
      <vt:lpstr>Welke functies zijn er binnen het bedrijf?</vt:lpstr>
      <vt:lpstr>Hoe zit het bedrijf in elkaar?</vt:lpstr>
      <vt:lpstr>Welke afdeling vind jij leuk?</vt:lpstr>
      <vt:lpstr>Gelegenheid voor vragen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Voorkant</dc:title>
  <dc:creator>Alco Huttenga</dc:creator>
  <cp:lastModifiedBy>Alco Huttenga</cp:lastModifiedBy>
  <cp:revision>1</cp:revision>
  <dcterms:created xsi:type="dcterms:W3CDTF">2023-05-15T20:21:47Z</dcterms:created>
  <dcterms:modified xsi:type="dcterms:W3CDTF">2023-05-15T20:38:18Z</dcterms:modified>
</cp:coreProperties>
</file>